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402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279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048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75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0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85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892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25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79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403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989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02AB8-9DB9-47AA-8A92-FD7D2E43E329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5E40A-4EBC-4AEC-94F2-00C95B31A6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18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834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650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81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469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474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663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258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482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742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991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111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0</Words>
  <Application>Microsoft Office PowerPoint</Application>
  <PresentationFormat>Panorámica</PresentationFormat>
  <Paragraphs>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danie</dc:creator>
  <cp:lastModifiedBy>danie</cp:lastModifiedBy>
  <cp:revision>2</cp:revision>
  <dcterms:created xsi:type="dcterms:W3CDTF">2022-05-02T13:02:29Z</dcterms:created>
  <dcterms:modified xsi:type="dcterms:W3CDTF">2022-05-02T14:02:45Z</dcterms:modified>
</cp:coreProperties>
</file>

<file path=docProps/thumbnail.jpeg>
</file>